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FLIGHTS ON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DELAYED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CANCELLED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DIVERTED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USA Flag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STATE SELECTION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Sls Slicers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Flights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Airlines 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 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 22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Home Page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Tables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 Airlines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 Flights by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USA 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Ttl Flights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Cancellations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Delays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USA Flag</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USA Flag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Home Page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Delays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Cancellations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 Button Act1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 Inact2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 Inact2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 Airline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 Del Reasons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DRButton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DRButton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ArDButton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ArDButton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 Ar/Dep Time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 CRS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DCRSBut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DCRSBut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Sls Slicers But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USA Flag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Home Page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Flights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Delays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Cancellations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 C Header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 Button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СButton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СButton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C Month Trend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City Inact2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State Act2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Airline Button Act2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State 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CReas Month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 СRButton Active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Week СRButton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Sls Slicers But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51d24c87-a008-4c99-9afc-849d2271ccfc?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937e5da8c3b9483e" /><Relationship Type="http://schemas.openxmlformats.org/officeDocument/2006/relationships/slideLayout" Target="/ppt/slideLayouts/slideLayout8.xml" Id="Rc21b52bf213b4f5f" /><Relationship Type="http://schemas.openxmlformats.org/officeDocument/2006/relationships/hyperlink" Target="https://app.powerbi.com/groups/me/reports/51d24c87-a008-4c99-9afc-849d2271ccfc/?pbi_source=PowerPoint" TargetMode="External" Id="RelId0" /><Relationship Type="http://schemas.openxmlformats.org/officeDocument/2006/relationships/image" Target="/ppt/media/image4.png" Id="imgId16348051"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6f4e9180bf984bc2" /><Relationship Type="http://schemas.openxmlformats.org/officeDocument/2006/relationships/slideLayout" Target="/ppt/slideLayouts/slideLayout8.xml" Id="R99040bec81ed4784" /><Relationship Type="http://schemas.openxmlformats.org/officeDocument/2006/relationships/hyperlink" Target="https://app.powerbi.com/groups/me/reports/51d24c87-a008-4c99-9afc-849d2271ccfc/?pbi_source=PowerPoint" TargetMode="External" Id="RelId1" /><Relationship Type="http://schemas.openxmlformats.org/officeDocument/2006/relationships/image" Target="/ppt/media/image5.png" Id="imgId1634805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6150a94eedbd4b73" /><Relationship Type="http://schemas.openxmlformats.org/officeDocument/2006/relationships/slideLayout" Target="/ppt/slideLayouts/slideLayout8.xml" Id="R5daa91f0b1d34f2a" /><Relationship Type="http://schemas.openxmlformats.org/officeDocument/2006/relationships/hyperlink" Target="https://app.powerbi.com/groups/me/reports/51d24c87-a008-4c99-9afc-849d2271ccfc/?pbi_source=PowerPoint" TargetMode="External" Id="RelId2" /><Relationship Type="http://schemas.openxmlformats.org/officeDocument/2006/relationships/image" Target="/ppt/media/image6.png" Id="imgId1634805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11056afa9c8e4c75" /><Relationship Type="http://schemas.openxmlformats.org/officeDocument/2006/relationships/slideLayout" Target="/ppt/slideLayouts/slideLayout8.xml" Id="R02dcbd57582b4afa" /><Relationship Type="http://schemas.openxmlformats.org/officeDocument/2006/relationships/hyperlink" Target="https://app.powerbi.com/groups/me/reports/51d24c87-a008-4c99-9afc-849d2271ccfc/?pbi_source=PowerPoint" TargetMode="External" Id="RelId3" /><Relationship Type="http://schemas.openxmlformats.org/officeDocument/2006/relationships/image" Target="/ppt/media/image7.png" Id="imgId16348054"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Airport Authority Data Analysis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9/3/2024 6:05:26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9/2/2024 6:07:19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FLIGHTS ON TIME ,DELAYED FLIGHTS ,TOTAL FLIGHTS ,CANCELLED FLIGHTS ,DIVERTED FLIGHTS ,USA Flag ,textbox ,actionButton ,actionButton ,actionButton ,image ,image ,image ,image ,image ,actionButton ,actionButton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634805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TATE SELECTION ,Count Sls Slicers But ,actionButton ,actionButton ,deneb7E15AEF80B9E4D4F8E12924291ECE89A ,Deneb Flights Month ,Month Button Active ,Week Button Inact ,Button Flights ,Airlines Table ,Button City 1 ,Airline Button Active ,Button State 22 ,tableEx ,actionButton ,actionButton ,actionButton ,tableEx ,actionButton ,actionButton ,actionButton ,Slicers Button ,Page Header ,Button Home Page ,slicer ,slicer ,slicer ,slicer ,actionButton ,slicer ,actionButton ,image ,Tables Header ,Bar Airlines Header ,Bar Flights by Airline ,USA Map ,Ttl Flights Header ,Button Cancellations ,Button Delays ,USA Flag.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634805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Flights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extbox ,USA Flag ,Page Header ,Button Home Page ,Button Flights ,Button Delays ,Button Cancellations ,Slicers Button ,tableEx ,actionButton ,actionButton ,actionButton ,actionButton ,actionButton ,actionButton ,tableEx ,Airline Button Act1 ,Button State Inact2 ,Button City Inact2 ,Table Airline ,textbox ,textbox ,Den Del Reasons Month ,Month DRButton Active ,Week DRButton Inact ,Month ArDButton Active ,Week ArDButton Inact ,Den Ar/Dep Time Month ,actionButton ,actionButton ,deneb7E15AEF80B9E4D4F8E12924291ECE89A ,actionButton ,actionButton ,deneb7E15AEF80B9E4D4F8E12924291ECE89A ,Den CRS Month ,Month DCRSBut Active ,Week DCRSBut Inact ,deneb7E15AEF80B9E4D4F8E12924291ECE89A ,actionButton ,actionButton ,textbox ,slicer ,slicer ,slicer ,slicer ,actionButton ,actionButton ,image ,slicer ,Count Sls Slicers But.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634805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Delays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textbox ,barChart ,actionButton ,actionButton ,USA Flag ,Page Header ,Button Home Page ,Button Flights ,Button Delays ,Button Cancellations ,Slicers Button ,Table C Header ,barChart ,Airline Button 1 ,Button State 1 ,Week СButton Inact ,Month СButton Active ,Deneb C Month Trend ,actionButton ,actionButton ,deneb7E15AEF80B9E4D4F8E12924291ECE89A ,tableEx ,actionButton ,actionButton ,actionButton ,actionButton ,actionButton ,actionButton ,tableEx ,Button City Inact2 ,Button State Act2 ,Airline Button Act2 ,State Table ,Deneb CReas Month ,Month СRButton Active ,Week СRButton Inact ,actionButton ,actionButton ,deneb7E15AEF80B9E4D4F8E12924291ECE89A ,textbox ,slicer ,slicer ,slicer ,slicer ,slicer ,actionButton ,actionButton ,image ,Count Sls Slicers Bu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634805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Cancellations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